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6" r:id="rId4"/>
    <p:sldId id="280" r:id="rId5"/>
    <p:sldId id="285" r:id="rId6"/>
    <p:sldId id="287" r:id="rId7"/>
    <p:sldId id="298" r:id="rId8"/>
    <p:sldId id="289" r:id="rId9"/>
    <p:sldId id="272" r:id="rId10"/>
    <p:sldId id="297" r:id="rId11"/>
    <p:sldId id="299" r:id="rId12"/>
    <p:sldId id="290" r:id="rId13"/>
    <p:sldId id="273" r:id="rId14"/>
    <p:sldId id="283" r:id="rId15"/>
    <p:sldId id="288" r:id="rId16"/>
    <p:sldId id="284" r:id="rId17"/>
    <p:sldId id="293" r:id="rId18"/>
    <p:sldId id="295" r:id="rId19"/>
    <p:sldId id="296" r:id="rId20"/>
    <p:sldId id="294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217" autoAdjust="0"/>
  </p:normalViewPr>
  <p:slideViewPr>
    <p:cSldViewPr snapToGrid="0"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C3EE-F484-4FAC-9670-86C5D848145B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EE78-65F4-4FCD-94DC-F19C56C04A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1C66-15FA-4026-A3D6-642E290C6B0B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29B4-ADB5-4249-AD5E-BBEEC695BF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49FA-9258-4E0A-ABFE-A104307F3924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7F7B-708D-4AAF-82E9-1AFF37BD98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Schachmo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5786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F972-AB93-4905-BF4D-017879BA3590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7464-9A2D-4331-8E0C-AA991724C5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2553-7C52-4D0E-BAA4-EA3787302D09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6871-4342-4FA6-A88D-19F97D3662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7A8F-0AE3-4FD8-9C97-9430FC5F500C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A86F-9267-44E4-9B01-1D72E84C35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4642-010F-4327-A644-D470D4F56B40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FAA3-9E4F-49EF-920F-D7FC984A34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E74B-868B-47A9-92AB-A76E00A2F8EE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4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26B7-9789-4CED-B0FB-8682814DF0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 descr="Schachmo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5786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A40D-B218-4650-8D7B-3D6759B7CC47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4AA3-78BB-4EEE-9EDB-A31BC5F5AE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7932-99B8-45D2-A49B-B4AA1C2B3EB6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AFA4-64A3-4D03-A0DE-9F7088C1C4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winkliges Dreiec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514E-C64C-4A08-8F26-FE962C50FFC6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7E20-D55D-4793-AC61-4292BA580A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55714-7EA9-499E-B13A-F52D81FE5455}" type="datetimeFigureOut">
              <a:rPr lang="de-DE"/>
              <a:pPr>
                <a:defRPr/>
              </a:pPr>
              <a:t>30.11.2010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F84627-3BD3-4CD9-93C1-A30D7CF281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33" name="Gruppieren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1" r:id="rId6"/>
    <p:sldLayoutId id="2147483687" r:id="rId7"/>
    <p:sldLayoutId id="2147483680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:\Dokumente und Einstellungen\Riemelmoser\Eigene Dateien\Schule\Schachreferat\Schachfigu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71688"/>
            <a:ext cx="65008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363663" y="295275"/>
            <a:ext cx="77803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ASKÖ JUS BRAUNAU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JUGEND- UND SCHULSCHACHCLUB</a:t>
            </a:r>
            <a:endParaRPr lang="de-DE" sz="3600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7250" y="5429250"/>
            <a:ext cx="6929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	</a:t>
            </a:r>
            <a:r>
              <a:rPr lang="de-DE" sz="2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Erfolgreiche Pressearbeit</a:t>
            </a:r>
            <a:endParaRPr lang="de-DE" sz="28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6225" y="2811463"/>
            <a:ext cx="65659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4. TV-REPORTAGE: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6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dirty="0">
                <a:latin typeface="+mn-lt"/>
              </a:rPr>
              <a:t>Verantwortlich: Andrea Riemelmoser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rafik 1" descr="orf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275" y="1809750"/>
            <a:ext cx="453548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feld 2"/>
          <p:cNvSpPr txBox="1">
            <a:spLocks noChangeArrowheads="1"/>
          </p:cNvSpPr>
          <p:nvPr/>
        </p:nvSpPr>
        <p:spPr bwMode="auto">
          <a:xfrm>
            <a:off x="1585913" y="787400"/>
            <a:ext cx="57880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>
                <a:latin typeface="Constantia" pitchFamily="18" charset="0"/>
              </a:rPr>
              <a:t>Bericht über das Projekt Schach im Kindergarten im Innsat TV.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5. INFO-STAND: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/>
              <a:t>Verantwortlich: Silvia Mayr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/>
              <a:t>Mitorganisator der Veranstaltung: „Jugend in Bewegung“: Obmann Berndt </a:t>
            </a:r>
            <a:r>
              <a:rPr lang="de-DE" b="1" dirty="0" err="1" smtClean="0"/>
              <a:t>Blamauer</a:t>
            </a:r>
            <a:endParaRPr lang="de-DE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afik 1" descr="Jugend_in_Bewegu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85875"/>
            <a:ext cx="53578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feld 2"/>
          <p:cNvSpPr txBox="1">
            <a:spLocks noChangeArrowheads="1"/>
          </p:cNvSpPr>
          <p:nvPr/>
        </p:nvSpPr>
        <p:spPr bwMode="auto">
          <a:xfrm>
            <a:off x="1428750" y="5286375"/>
            <a:ext cx="5500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Constantia" pitchFamily="18" charset="0"/>
              </a:rPr>
              <a:t>Präsentation des Schachsports bei der Veranstaltung des ASKÖ Innviertel: „Jugend in Bewegung“ durch Silvia Mayr, Obmann-Stellvertreterin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6. INFOMATERIAL FÜR SCHULEN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</p:txBody>
      </p:sp>
      <p:sp>
        <p:nvSpPr>
          <p:cNvPr id="26626" name="Rechteck 3"/>
          <p:cNvSpPr>
            <a:spLocks noChangeArrowheads="1"/>
          </p:cNvSpPr>
          <p:nvPr/>
        </p:nvSpPr>
        <p:spPr bwMode="auto">
          <a:xfrm>
            <a:off x="1525588" y="3624263"/>
            <a:ext cx="6035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600" b="1">
                <a:latin typeface="Constantia" pitchFamily="18" charset="0"/>
              </a:rPr>
              <a:t>Verantwortlich: Andrea Riemelmoser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3894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Alle Braunauer Schulen erhielten Infomaterial um den positiven Aspekt des Schachspiels für die Entwicklung der Kinder und Jugendlichen aufzuzeigen.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Im Laufe der letzten Jahre wurden alle Brauner Schulen mit einer Schachgarnitur ausgestattet.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Schachunterricht wird am Braunauer Gymnasium als </a:t>
            </a:r>
            <a:r>
              <a:rPr lang="de-DE" dirty="0" err="1" smtClean="0"/>
              <a:t>Freifach</a:t>
            </a:r>
            <a:r>
              <a:rPr lang="de-DE" dirty="0" smtClean="0"/>
              <a:t> angeboten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Das Braunauer Gymnasium erhält im Jahr 2009 eine Gartenschachanlage kostenlos zur Verfügung gestellt</a:t>
            </a:r>
          </a:p>
        </p:txBody>
      </p:sp>
      <p:sp>
        <p:nvSpPr>
          <p:cNvPr id="27650" name="Textfeld 3"/>
          <p:cNvSpPr txBox="1">
            <a:spLocks noChangeArrowheads="1"/>
          </p:cNvSpPr>
          <p:nvPr/>
        </p:nvSpPr>
        <p:spPr bwMode="auto">
          <a:xfrm>
            <a:off x="623888" y="5786438"/>
            <a:ext cx="721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onstantia" pitchFamily="18" charset="0"/>
              </a:rPr>
              <a:t>Auf den folgenden Seiten wird das Infomaterial für die Schulen und die Schachanlage beispielhaft dargestellt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jugendschach-braunau.com/joomla/images/stories/fotos/info/fold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14450"/>
            <a:ext cx="36195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://www.jugendschach-braunau.com/joomla/images/stories/fotos/info/fold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376363"/>
            <a:ext cx="3643313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feld 6"/>
          <p:cNvSpPr txBox="1">
            <a:spLocks noChangeArrowheads="1"/>
          </p:cNvSpPr>
          <p:nvPr/>
        </p:nvSpPr>
        <p:spPr bwMode="auto">
          <a:xfrm>
            <a:off x="347663" y="849313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latin typeface="Constantia" pitchFamily="18" charset="0"/>
              </a:rPr>
              <a:t>Flyer für die Schulen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feld 3"/>
          <p:cNvSpPr txBox="1">
            <a:spLocks noChangeArrowheads="1"/>
          </p:cNvSpPr>
          <p:nvPr/>
        </p:nvSpPr>
        <p:spPr bwMode="auto">
          <a:xfrm>
            <a:off x="0" y="1035050"/>
            <a:ext cx="821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de-DE" sz="2400" b="1">
                <a:latin typeface="Constantia" pitchFamily="18" charset="0"/>
              </a:rPr>
              <a:t>           Gartenschachanlage für das Gymnasium Braunau</a:t>
            </a:r>
          </a:p>
        </p:txBody>
      </p:sp>
      <p:pic>
        <p:nvPicPr>
          <p:cNvPr id="29698" name="Grafik 2" descr="GymBraunau Gartenschach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5" y="2006600"/>
            <a:ext cx="520541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7. PROJEKT SCHACH IM KINDERGARTEN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</p:txBody>
      </p:sp>
      <p:sp>
        <p:nvSpPr>
          <p:cNvPr id="30722" name="Rechteck 3"/>
          <p:cNvSpPr>
            <a:spLocks noChangeArrowheads="1"/>
          </p:cNvSpPr>
          <p:nvPr/>
        </p:nvSpPr>
        <p:spPr bwMode="auto">
          <a:xfrm>
            <a:off x="1544638" y="3652838"/>
            <a:ext cx="6035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600" b="1">
                <a:latin typeface="Constantia" pitchFamily="18" charset="0"/>
              </a:rPr>
              <a:t>Verantwortlich: Andrea Riemelmoser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3894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Alle Braunauer Kindergärten erhielten Infomaterial um den positiven Aspekt des Schachspiels für die Entwicklung der Kinder aufzuzeigen.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Auch wurden sie mit einer Schachgarnitur ausgestattet.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15 Gruppen in 6 Kindergärten erhalten kostenlosen Schachunterricht. So erlernen etwa 130 Kinder das Königliche Spiel.</a:t>
            </a:r>
          </a:p>
        </p:txBody>
      </p:sp>
      <p:sp>
        <p:nvSpPr>
          <p:cNvPr id="31746" name="Textfeld 3"/>
          <p:cNvSpPr txBox="1">
            <a:spLocks noChangeArrowheads="1"/>
          </p:cNvSpPr>
          <p:nvPr/>
        </p:nvSpPr>
        <p:spPr bwMode="auto">
          <a:xfrm>
            <a:off x="623888" y="5786438"/>
            <a:ext cx="721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onstantia" pitchFamily="18" charset="0"/>
              </a:rPr>
              <a:t>Auf der folgenden Seite gibt es einen Zeitungsbericht, erschienen in der Braunauer Warte am Inn.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/>
              <a:t>Der Methodenmix für die Presse und Öffentlichkeitsarbeit des JUS-Braunau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Homepage</a:t>
            </a:r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Pressearbeit</a:t>
            </a:r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Rundfunk</a:t>
            </a:r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TV-Reportage</a:t>
            </a:r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Info-Stand</a:t>
            </a:r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Infomaterial für Schulen</a:t>
            </a:r>
          </a:p>
          <a:p>
            <a:pPr marL="514350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b="1" dirty="0" smtClean="0"/>
              <a:t>Projekt Schach im Kindergarten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nhaltsplatzhalter 3" descr="Scan_Pic0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5213" y="865188"/>
            <a:ext cx="3549650" cy="51958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1. UNSERE HOMEPAGE: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/>
              <a:t>Verantwortlich: Sigfried </a:t>
            </a:r>
            <a:r>
              <a:rPr lang="de-DE" b="1" dirty="0" err="1" smtClean="0"/>
              <a:t>Puchmayr</a:t>
            </a:r>
            <a:endParaRPr lang="de-DE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UNSERE HOMEPAGE: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85938"/>
            <a:ext cx="2527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hteck 6"/>
          <p:cNvSpPr>
            <a:spLocks noChangeArrowheads="1"/>
          </p:cNvSpPr>
          <p:nvPr/>
        </p:nvSpPr>
        <p:spPr bwMode="auto">
          <a:xfrm>
            <a:off x="3714750" y="2857500"/>
            <a:ext cx="4613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Constantia" pitchFamily="18" charset="0"/>
              </a:rPr>
              <a:t>Weitere Informationen unter:</a:t>
            </a:r>
          </a:p>
          <a:p>
            <a:endParaRPr lang="de-DE" b="1">
              <a:latin typeface="Constantia" pitchFamily="18" charset="0"/>
            </a:endParaRPr>
          </a:p>
          <a:p>
            <a:r>
              <a:rPr lang="de-DE" b="1">
                <a:latin typeface="Constantia" pitchFamily="18" charset="0"/>
              </a:rPr>
              <a:t>WWW.JUGENDSCHACH-BRAUNAU.COM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PRESSEARBEIT: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/>
              <a:t>Verantwortlich: Andrea Riemelmoser</a:t>
            </a:r>
            <a:endParaRPr lang="de-DE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38943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dirty="0" smtClean="0"/>
              <a:t>Im Jahr 2009 wurden rund 30 Berichte veröffentlicht.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dirty="0" smtClean="0"/>
              <a:t>In folgende Zeitungen erschienen unsere Artikel: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Braunauer Stadtnachrichten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OÖN – Braunauer Warte am Inn 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Sport-Spiegel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Tipps Braunau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Bezirksrundschach Braunau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/>
              <a:buChar char=""/>
              <a:defRPr/>
            </a:pPr>
            <a:r>
              <a:rPr lang="de-DE" dirty="0" smtClean="0"/>
              <a:t>Grenzland Anzeiger</a:t>
            </a:r>
          </a:p>
        </p:txBody>
      </p:sp>
      <p:sp>
        <p:nvSpPr>
          <p:cNvPr id="18434" name="Textfeld 3"/>
          <p:cNvSpPr txBox="1">
            <a:spLocks noChangeArrowheads="1"/>
          </p:cNvSpPr>
          <p:nvPr/>
        </p:nvSpPr>
        <p:spPr bwMode="auto">
          <a:xfrm>
            <a:off x="428625" y="5786438"/>
            <a:ext cx="621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onstantia" pitchFamily="18" charset="0"/>
              </a:rPr>
              <a:t>Auszugsweise wird auf der folgenden Seiten  ein Artikel dargestellt.</a:t>
            </a:r>
          </a:p>
        </p:txBody>
      </p:sp>
      <p:pic>
        <p:nvPicPr>
          <p:cNvPr id="18435" name="Grafik 5" descr="Scan_Pic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857500"/>
            <a:ext cx="1384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Grafik 6" descr="Scan_Pic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000500"/>
            <a:ext cx="13303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379413" y="354013"/>
            <a:ext cx="8229600" cy="1143000"/>
          </a:xfrm>
        </p:spPr>
        <p:txBody>
          <a:bodyPr/>
          <a:lstStyle/>
          <a:p>
            <a:r>
              <a:rPr lang="de-DE" sz="1800" smtClean="0"/>
              <a:t>                                        </a:t>
            </a:r>
            <a:r>
              <a:rPr lang="de-DE" sz="2000" smtClean="0"/>
              <a:t>Hier ein Auszug aus unserer Pressemappe</a:t>
            </a:r>
            <a:r>
              <a:rPr lang="de-DE" sz="1800" smtClean="0"/>
              <a:t>:</a:t>
            </a:r>
          </a:p>
        </p:txBody>
      </p:sp>
      <p:pic>
        <p:nvPicPr>
          <p:cNvPr id="19458" name="Inhaltsplatzhalter 3" descr="Pressemapp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6075" y="1817688"/>
            <a:ext cx="585311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3. RUNDFUNK: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b="1" dirty="0" smtClean="0"/>
              <a:t>Verantwortlich: Andrea Riemelmoser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afik 1" descr="schülerliag ried 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916238"/>
            <a:ext cx="40005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feld 2"/>
          <p:cNvSpPr txBox="1">
            <a:spLocks noChangeArrowheads="1"/>
          </p:cNvSpPr>
          <p:nvPr/>
        </p:nvSpPr>
        <p:spPr bwMode="auto">
          <a:xfrm>
            <a:off x="2460625" y="5627688"/>
            <a:ext cx="3929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>
                <a:latin typeface="Constantia" pitchFamily="18" charset="0"/>
              </a:rPr>
              <a:t>Radiogeschichte über „Schach im Kindergarten“.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28625" y="1143000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de-DE" sz="2600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de-DE" sz="2600" dirty="0">
                <a:latin typeface="+mn-lt"/>
              </a:rPr>
              <a:t>Bericht über das Projekt Schach im Kindergarten (2009/2010) im ORF Radio Oberösterreich.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de-DE" sz="26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303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6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Constantia</vt:lpstr>
      <vt:lpstr>Arial</vt:lpstr>
      <vt:lpstr>Calibri</vt:lpstr>
      <vt:lpstr>Wingdings 2</vt:lpstr>
      <vt:lpstr>Hyperion</vt:lpstr>
      <vt:lpstr>Hyperion</vt:lpstr>
      <vt:lpstr>Hyperion</vt:lpstr>
      <vt:lpstr>Hyperion</vt:lpstr>
      <vt:lpstr>Hyperion</vt:lpstr>
      <vt:lpstr>Hyperion</vt:lpstr>
      <vt:lpstr>Folie 1</vt:lpstr>
      <vt:lpstr>Folie 2</vt:lpstr>
      <vt:lpstr>Folie 3</vt:lpstr>
      <vt:lpstr>Folie 4</vt:lpstr>
      <vt:lpstr>Folie 5</vt:lpstr>
      <vt:lpstr>Folie 6</vt:lpstr>
      <vt:lpstr>                                        Hier ein Auszug aus unserer Pressemappe: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Harald Schneider-Zinner</cp:lastModifiedBy>
  <cp:revision>35</cp:revision>
  <dcterms:created xsi:type="dcterms:W3CDTF">2009-03-16T13:11:53Z</dcterms:created>
  <dcterms:modified xsi:type="dcterms:W3CDTF">2010-11-30T11:37:57Z</dcterms:modified>
</cp:coreProperties>
</file>